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31B895-7FC6-CFCD-AD1B-F0D6E5BA7C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7947870-005D-C401-6B74-314A5E6912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1D9CB5-6B48-8E26-C5BD-44D61EEEC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C8B4-1DBC-49BB-B949-6522305FDCBC}" type="datetimeFigureOut">
              <a:rPr lang="es-CL" smtClean="0"/>
              <a:t>24-05-2022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677C43-6856-2AF8-663B-F6015D4D8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5FF5A1-EE55-B062-187C-9366309A4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742A-2DEF-4C0C-A2F9-69EEE5C74F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45005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03D59-C5CD-81D3-D5EF-F95A95157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BB52906-7071-2051-8176-16A19749D7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AF0D09-CD96-7817-68EE-FB5FAB8FB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C8B4-1DBC-49BB-B949-6522305FDCBC}" type="datetimeFigureOut">
              <a:rPr lang="es-CL" smtClean="0"/>
              <a:t>24-05-2022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B108D7-3027-F38E-36C0-323A0AE68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E5235A-8CD4-9438-0BDE-F30E5DA13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742A-2DEF-4C0C-A2F9-69EEE5C74F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3554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0770006-5BE0-867F-6AE1-A4554854FC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800AAF2-278A-F687-2552-1413CDE7A2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F87110-05FE-F3CE-8970-753156416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C8B4-1DBC-49BB-B949-6522305FDCBC}" type="datetimeFigureOut">
              <a:rPr lang="es-CL" smtClean="0"/>
              <a:t>24-05-2022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F4174B-B26D-66F5-5FE6-D7FB84E00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7658D6-0B41-C720-0285-BEF4CE039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742A-2DEF-4C0C-A2F9-69EEE5C74F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914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E9F145-2ED8-0C4A-B8C3-B80A0760A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F0A3CE-F799-180A-39A1-38E238802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D8E682-1D55-80D5-2A35-3FD46C2CB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C8B4-1DBC-49BB-B949-6522305FDCBC}" type="datetimeFigureOut">
              <a:rPr lang="es-CL" smtClean="0"/>
              <a:t>24-05-2022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167D10-782A-E597-632D-BF9EF9CF3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8F8821-BA28-B8E6-2D39-843DB2724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742A-2DEF-4C0C-A2F9-69EEE5C74F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23951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F8D734-91C6-BEAC-188E-48134EAD8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3DFA949-B6E4-0B07-305F-1753997D4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FAAC75-5D4C-D809-91C0-03A47FB4F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C8B4-1DBC-49BB-B949-6522305FDCBC}" type="datetimeFigureOut">
              <a:rPr lang="es-CL" smtClean="0"/>
              <a:t>24-05-2022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BEA8E9-23FE-F475-C70E-8A82BE72E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519143E-547D-B448-3E77-16CF68C80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742A-2DEF-4C0C-A2F9-69EEE5C74F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98872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1B9A0-D4DD-C737-D4AC-F5138725F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6C7DC0-3D03-64C0-A73F-15FEFE9419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2A4B933-3B78-C1AF-C967-168FE674A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3040629-F45F-7292-5AD3-4B5FDAB64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C8B4-1DBC-49BB-B949-6522305FDCBC}" type="datetimeFigureOut">
              <a:rPr lang="es-CL" smtClean="0"/>
              <a:t>24-05-2022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283C887-9C5E-D4D1-3F4D-3BD044A91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B415C24-2436-CB07-98AC-F8756E3DF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742A-2DEF-4C0C-A2F9-69EEE5C74F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07175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C8D099-9619-4BB1-B4B6-85351F4B3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407AF33-63C4-2863-D7DD-02762A7C4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D5CFBD4-402A-5706-035B-C556CFF0A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D59CAB3-7552-2B2B-155A-3929958F66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4949932-0006-9CA5-2064-5556367174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DE6B4C2-B7B2-5628-EBB1-DF34B62F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C8B4-1DBC-49BB-B949-6522305FDCBC}" type="datetimeFigureOut">
              <a:rPr lang="es-CL" smtClean="0"/>
              <a:t>24-05-2022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494B634-C9F8-D8D7-9959-5DCD1BBE3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112F0B0-1568-72CC-ED6B-24A492A95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742A-2DEF-4C0C-A2F9-69EEE5C74F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68979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B2E4EF-E580-824A-17EC-89721DA46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D5A2224-9D4C-C1BB-AFE5-17C03B77F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C8B4-1DBC-49BB-B949-6522305FDCBC}" type="datetimeFigureOut">
              <a:rPr lang="es-CL" smtClean="0"/>
              <a:t>24-05-2022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432DCC2-6297-97A0-E27D-947AADE50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FD9C713-947E-E95E-C228-B0F92176F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742A-2DEF-4C0C-A2F9-69EEE5C74F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30735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37688AA-926D-37D3-92A5-B1AB6E894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C8B4-1DBC-49BB-B949-6522305FDCBC}" type="datetimeFigureOut">
              <a:rPr lang="es-CL" smtClean="0"/>
              <a:t>24-05-2022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5DC59D4-0549-BC00-AC89-CBDAB8873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0492B2B-8830-495D-7DE9-CAA6BC458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742A-2DEF-4C0C-A2F9-69EEE5C74F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45904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8A29DB-9F6E-0C14-1F82-65DD3EA97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5BEB7E-02B6-4CC8-D156-FCC3E45CE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6980D02-161C-BEFF-D4C2-B83BC6B176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E9074B2-5581-FF7E-3CA0-27CF505FC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C8B4-1DBC-49BB-B949-6522305FDCBC}" type="datetimeFigureOut">
              <a:rPr lang="es-CL" smtClean="0"/>
              <a:t>24-05-2022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73BD712-C62E-BD60-8DC7-D5FF42BF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2469656-1603-9E48-E2F1-CE3736BCF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742A-2DEF-4C0C-A2F9-69EEE5C74F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79378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81081A-AA9A-D4B6-B519-8CB6BB6DE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17ACE7D-D90C-4EA7-7B12-83B7DD0CBC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9926EE4-48DB-5F69-4703-16CDF3A337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34BE6FD-D893-38DF-F3D8-68216D8AA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C8B4-1DBC-49BB-B949-6522305FDCBC}" type="datetimeFigureOut">
              <a:rPr lang="es-CL" smtClean="0"/>
              <a:t>24-05-2022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F8EA95-6388-6317-90B4-5AB061028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31F822D-50C3-28A4-8471-9D9AB7208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742A-2DEF-4C0C-A2F9-69EEE5C74F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76565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28C5AFA-8EE1-3B3A-214A-2BEAC3B01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FDA439B-D435-9058-AF7B-B0ACD4817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232A1B-3A8D-E533-6E82-D28F6BE130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2C8B4-1DBC-49BB-B949-6522305FDCBC}" type="datetimeFigureOut">
              <a:rPr lang="es-CL" smtClean="0"/>
              <a:t>24-05-2022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88F0C1-E10E-D75E-B346-36635C079D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8A5719-411D-0596-B63E-4BCC2B6385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3742A-2DEF-4C0C-A2F9-69EEE5C74F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1632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Un periódico con texto&#10;&#10;Descripción generada automáticamente">
            <a:extLst>
              <a:ext uri="{FF2B5EF4-FFF2-40B4-BE49-F238E27FC236}">
                <a16:creationId xmlns:a16="http://schemas.microsoft.com/office/drawing/2014/main" id="{D45D7334-DDAF-5D0D-8B1C-E7FF7098CA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825" y="0"/>
            <a:ext cx="104203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359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 San Martin Donoso</dc:creator>
  <cp:lastModifiedBy>Daniel San Martin Donoso</cp:lastModifiedBy>
  <cp:revision>1</cp:revision>
  <dcterms:created xsi:type="dcterms:W3CDTF">2022-05-24T16:27:01Z</dcterms:created>
  <dcterms:modified xsi:type="dcterms:W3CDTF">2022-05-24T16:44:59Z</dcterms:modified>
</cp:coreProperties>
</file>