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7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F8EB-E622-4A6D-879D-8ECDCE1DF179}" type="datetimeFigureOut">
              <a:rPr lang="es-CL" smtClean="0"/>
              <a:t>12-01-2023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840D5-6640-4CEA-BA76-7795566D87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68496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F8EB-E622-4A6D-879D-8ECDCE1DF179}" type="datetimeFigureOut">
              <a:rPr lang="es-CL" smtClean="0"/>
              <a:t>12-01-2023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840D5-6640-4CEA-BA76-7795566D87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87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F8EB-E622-4A6D-879D-8ECDCE1DF179}" type="datetimeFigureOut">
              <a:rPr lang="es-CL" smtClean="0"/>
              <a:t>12-01-2023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840D5-6640-4CEA-BA76-7795566D87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6140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F8EB-E622-4A6D-879D-8ECDCE1DF179}" type="datetimeFigureOut">
              <a:rPr lang="es-CL" smtClean="0"/>
              <a:t>12-01-2023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840D5-6640-4CEA-BA76-7795566D87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82852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F8EB-E622-4A6D-879D-8ECDCE1DF179}" type="datetimeFigureOut">
              <a:rPr lang="es-CL" smtClean="0"/>
              <a:t>12-01-2023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840D5-6640-4CEA-BA76-7795566D87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2742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F8EB-E622-4A6D-879D-8ECDCE1DF179}" type="datetimeFigureOut">
              <a:rPr lang="es-CL" smtClean="0"/>
              <a:t>12-01-2023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840D5-6640-4CEA-BA76-7795566D87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99805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F8EB-E622-4A6D-879D-8ECDCE1DF179}" type="datetimeFigureOut">
              <a:rPr lang="es-CL" smtClean="0"/>
              <a:t>12-01-2023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840D5-6640-4CEA-BA76-7795566D87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5130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F8EB-E622-4A6D-879D-8ECDCE1DF179}" type="datetimeFigureOut">
              <a:rPr lang="es-CL" smtClean="0"/>
              <a:t>12-01-2023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840D5-6640-4CEA-BA76-7795566D87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75181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F8EB-E622-4A6D-879D-8ECDCE1DF179}" type="datetimeFigureOut">
              <a:rPr lang="es-CL" smtClean="0"/>
              <a:t>12-01-2023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840D5-6640-4CEA-BA76-7795566D87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615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F8EB-E622-4A6D-879D-8ECDCE1DF179}" type="datetimeFigureOut">
              <a:rPr lang="es-CL" smtClean="0"/>
              <a:t>12-01-2023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840D5-6640-4CEA-BA76-7795566D87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48763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AF8EB-E622-4A6D-879D-8ECDCE1DF179}" type="datetimeFigureOut">
              <a:rPr lang="es-CL" smtClean="0"/>
              <a:t>12-01-2023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840D5-6640-4CEA-BA76-7795566D87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825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AF8EB-E622-4A6D-879D-8ECDCE1DF179}" type="datetimeFigureOut">
              <a:rPr lang="es-CL" smtClean="0"/>
              <a:t>12-01-2023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840D5-6640-4CEA-BA76-7795566D87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99704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Un periódico con texto e imágenes&#10;&#10;Descripción generada automáticamente">
            <a:extLst>
              <a:ext uri="{FF2B5EF4-FFF2-40B4-BE49-F238E27FC236}">
                <a16:creationId xmlns:a16="http://schemas.microsoft.com/office/drawing/2014/main" id="{A4C9ABB8-0BD0-DBF8-5036-DDA2A40BCD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575" y="36436"/>
            <a:ext cx="6067425" cy="6817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7441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 San Martin Donoso</dc:creator>
  <cp:lastModifiedBy>Daniel San Martin Donoso</cp:lastModifiedBy>
  <cp:revision>1</cp:revision>
  <dcterms:created xsi:type="dcterms:W3CDTF">2023-01-12T13:02:59Z</dcterms:created>
  <dcterms:modified xsi:type="dcterms:W3CDTF">2023-01-12T13:19:24Z</dcterms:modified>
</cp:coreProperties>
</file>